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52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3A508-B9B0-469E-8BE6-A937AB2F6CBE}" type="datetimeFigureOut">
              <a:rPr lang="en-US" smtClean="0"/>
              <a:pPr/>
              <a:t>7/28/2011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9659-CD64-4A00-900B-AC52A1E88286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3A508-B9B0-469E-8BE6-A937AB2F6CBE}" type="datetimeFigureOut">
              <a:rPr lang="en-US" smtClean="0"/>
              <a:pPr/>
              <a:t>7/28/2011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9659-CD64-4A00-900B-AC52A1E88286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3A508-B9B0-469E-8BE6-A937AB2F6CBE}" type="datetimeFigureOut">
              <a:rPr lang="en-US" smtClean="0"/>
              <a:pPr/>
              <a:t>7/28/2011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9659-CD64-4A00-900B-AC52A1E88286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3A508-B9B0-469E-8BE6-A937AB2F6CBE}" type="datetimeFigureOut">
              <a:rPr lang="en-US" smtClean="0"/>
              <a:pPr/>
              <a:t>7/28/2011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9659-CD64-4A00-900B-AC52A1E88286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3A508-B9B0-469E-8BE6-A937AB2F6CBE}" type="datetimeFigureOut">
              <a:rPr lang="en-US" smtClean="0"/>
              <a:pPr/>
              <a:t>7/28/2011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9659-CD64-4A00-900B-AC52A1E88286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3A508-B9B0-469E-8BE6-A937AB2F6CBE}" type="datetimeFigureOut">
              <a:rPr lang="en-US" smtClean="0"/>
              <a:pPr/>
              <a:t>7/28/2011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9659-CD64-4A00-900B-AC52A1E88286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3A508-B9B0-469E-8BE6-A937AB2F6CBE}" type="datetimeFigureOut">
              <a:rPr lang="en-US" smtClean="0"/>
              <a:pPr/>
              <a:t>7/28/2011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9659-CD64-4A00-900B-AC52A1E88286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3A508-B9B0-469E-8BE6-A937AB2F6CBE}" type="datetimeFigureOut">
              <a:rPr lang="en-US" smtClean="0"/>
              <a:pPr/>
              <a:t>7/28/2011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9659-CD64-4A00-900B-AC52A1E88286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3A508-B9B0-469E-8BE6-A937AB2F6CBE}" type="datetimeFigureOut">
              <a:rPr lang="en-US" smtClean="0"/>
              <a:pPr/>
              <a:t>7/28/2011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9659-CD64-4A00-900B-AC52A1E88286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3A508-B9B0-469E-8BE6-A937AB2F6CBE}" type="datetimeFigureOut">
              <a:rPr lang="en-US" smtClean="0"/>
              <a:pPr/>
              <a:t>7/28/2011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9659-CD64-4A00-900B-AC52A1E88286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3A508-B9B0-469E-8BE6-A937AB2F6CBE}" type="datetimeFigureOut">
              <a:rPr lang="en-US" smtClean="0"/>
              <a:pPr/>
              <a:t>7/28/2011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9659-CD64-4A00-900B-AC52A1E88286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33A508-B9B0-469E-8BE6-A937AB2F6CBE}" type="datetimeFigureOut">
              <a:rPr lang="en-US" smtClean="0"/>
              <a:pPr/>
              <a:t>7/28/2011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559659-CD64-4A00-900B-AC52A1E88286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1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2857488" y="1071546"/>
            <a:ext cx="3071834" cy="428628"/>
          </a:xfrm>
          <a:prstGeom prst="rect">
            <a:avLst/>
          </a:prstGeom>
          <a:solidFill>
            <a:srgbClr val="FF00FF">
              <a:alpha val="38824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I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MANAGING DIRECTOR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57158" y="3432016"/>
            <a:ext cx="1428760" cy="497050"/>
          </a:xfrm>
          <a:prstGeom prst="rect">
            <a:avLst/>
          </a:prstGeom>
          <a:solidFill>
            <a:srgbClr val="92D05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IN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BHUBANESWAR </a:t>
            </a: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H.C. </a:t>
            </a:r>
            <a:r>
              <a:rPr kumimoji="0" lang="en-IN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Sahoo</a:t>
            </a: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                </a:t>
            </a:r>
            <a:r>
              <a:rPr kumimoji="0" lang="en-IN" sz="9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 BM</a:t>
            </a:r>
            <a:endParaRPr kumimoji="0" 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2000232" y="1928802"/>
            <a:ext cx="1143008" cy="500066"/>
          </a:xfrm>
          <a:prstGeom prst="rect">
            <a:avLst/>
          </a:prstGeom>
          <a:solidFill>
            <a:srgbClr val="92D05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IN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PARADEEP </a:t>
            </a: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S.K. Kara          BM        </a:t>
            </a:r>
            <a:endParaRPr kumimoji="0" 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5500694" y="1928802"/>
            <a:ext cx="1143008" cy="571503"/>
          </a:xfrm>
          <a:prstGeom prst="rect">
            <a:avLst/>
          </a:prstGeom>
          <a:solidFill>
            <a:srgbClr val="92D05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IN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ROURKELA  </a:t>
            </a: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G.B. </a:t>
            </a:r>
            <a:r>
              <a:rPr kumimoji="0" lang="en-IN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Pani</a:t>
            </a: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           BM</a:t>
            </a:r>
            <a:endParaRPr kumimoji="0" 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357158" y="1928802"/>
            <a:ext cx="1285884" cy="500066"/>
          </a:xfrm>
          <a:prstGeom prst="rect">
            <a:avLst/>
          </a:prstGeom>
          <a:solidFill>
            <a:srgbClr val="92D05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IN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CUTTACK </a:t>
            </a:r>
            <a:r>
              <a:rPr kumimoji="0" lang="en-IN" sz="11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     </a:t>
            </a:r>
            <a:r>
              <a:rPr kumimoji="0" lang="en-IN" sz="9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S.N. </a:t>
            </a:r>
            <a:r>
              <a:rPr kumimoji="0" lang="en-IN" sz="9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Sahoo</a:t>
            </a:r>
            <a:r>
              <a:rPr kumimoji="0" lang="en-IN" sz="9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        DGM</a:t>
            </a:r>
            <a:endParaRPr kumimoji="0" lang="en-IN" sz="11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031" name="Text Box 7"/>
          <p:cNvSpPr txBox="1">
            <a:spLocks noChangeArrowheads="1"/>
          </p:cNvSpPr>
          <p:nvPr/>
        </p:nvSpPr>
        <p:spPr bwMode="auto">
          <a:xfrm>
            <a:off x="7143768" y="1928802"/>
            <a:ext cx="1214446" cy="571504"/>
          </a:xfrm>
          <a:prstGeom prst="rect">
            <a:avLst/>
          </a:prstGeom>
          <a:solidFill>
            <a:srgbClr val="92D05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IN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BALASORE   </a:t>
            </a: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P.K. </a:t>
            </a:r>
            <a:r>
              <a:rPr kumimoji="0" lang="en-IN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Mohapatra</a:t>
            </a: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    BM </a:t>
            </a:r>
            <a:endParaRPr kumimoji="0" 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5429256" y="3429000"/>
            <a:ext cx="1214446" cy="571504"/>
          </a:xfrm>
          <a:prstGeom prst="rect">
            <a:avLst/>
          </a:prstGeom>
          <a:solidFill>
            <a:srgbClr val="92D05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IN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BERHAMPUR                      </a:t>
            </a: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A. Dash</a:t>
            </a:r>
            <a:r>
              <a:rPr kumimoji="0" lang="en-IN" sz="9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                    BM</a:t>
            </a:r>
            <a:endParaRPr kumimoji="0" 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033" name="Text Box 9"/>
          <p:cNvSpPr txBox="1">
            <a:spLocks noChangeArrowheads="1"/>
          </p:cNvSpPr>
          <p:nvPr/>
        </p:nvSpPr>
        <p:spPr bwMode="auto">
          <a:xfrm>
            <a:off x="428596" y="214290"/>
            <a:ext cx="7929618" cy="714380"/>
          </a:xfrm>
          <a:prstGeom prst="rect">
            <a:avLst/>
          </a:prstGeom>
          <a:solidFill>
            <a:srgbClr val="FFC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I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ORGANISATION </a:t>
            </a:r>
            <a:r>
              <a:rPr kumimoji="0" lang="en-I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CHART (BRANCH OFFICES</a:t>
            </a:r>
            <a:r>
              <a:rPr kumimoji="0" lang="en-I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)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lang="en-US" sz="2000" dirty="0" smtClean="0">
                <a:latin typeface="Arial Rounded MT Bold" pitchFamily="34" charset="0"/>
                <a:cs typeface="Arial" pitchFamily="34" charset="0"/>
              </a:rPr>
              <a:t>(As on 01.06.2011)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357158" y="4811718"/>
            <a:ext cx="1428760" cy="546108"/>
          </a:xfrm>
          <a:prstGeom prst="rect">
            <a:avLst/>
          </a:prstGeom>
          <a:solidFill>
            <a:srgbClr val="92D05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IN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BOLANGIR   </a:t>
            </a:r>
            <a:r>
              <a:rPr kumimoji="0" lang="en-IN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P.C.Mohapatra</a:t>
            </a: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         BM </a:t>
            </a:r>
            <a:endParaRPr kumimoji="0" 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035" name="Text Box 11"/>
          <p:cNvSpPr txBox="1">
            <a:spLocks noChangeArrowheads="1"/>
          </p:cNvSpPr>
          <p:nvPr/>
        </p:nvSpPr>
        <p:spPr bwMode="auto">
          <a:xfrm>
            <a:off x="2000232" y="3432016"/>
            <a:ext cx="1143008" cy="497050"/>
          </a:xfrm>
          <a:prstGeom prst="rect">
            <a:avLst/>
          </a:prstGeom>
          <a:solidFill>
            <a:srgbClr val="92D05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IN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JEYPORE   </a:t>
            </a:r>
            <a:r>
              <a:rPr kumimoji="0" lang="en-IN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H.B.Das</a:t>
            </a: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            BM</a:t>
            </a:r>
            <a:endParaRPr kumimoji="0" 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036" name="Text Box 12"/>
          <p:cNvSpPr txBox="1">
            <a:spLocks noChangeArrowheads="1"/>
          </p:cNvSpPr>
          <p:nvPr/>
        </p:nvSpPr>
        <p:spPr bwMode="auto">
          <a:xfrm>
            <a:off x="5429256" y="4786322"/>
            <a:ext cx="1166812" cy="500066"/>
          </a:xfrm>
          <a:prstGeom prst="rect">
            <a:avLst/>
          </a:prstGeom>
          <a:solidFill>
            <a:srgbClr val="92D05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IN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PURI  </a:t>
            </a:r>
            <a:r>
              <a:rPr kumimoji="0" lang="en-IN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K.C.Panigrahi</a:t>
            </a: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  BM</a:t>
            </a:r>
            <a:endParaRPr kumimoji="0" 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037" name="Text Box 13"/>
          <p:cNvSpPr txBox="1">
            <a:spLocks noChangeArrowheads="1"/>
          </p:cNvSpPr>
          <p:nvPr/>
        </p:nvSpPr>
        <p:spPr bwMode="auto">
          <a:xfrm>
            <a:off x="7143768" y="3405192"/>
            <a:ext cx="1166812" cy="595312"/>
          </a:xfrm>
          <a:prstGeom prst="rect">
            <a:avLst/>
          </a:prstGeom>
          <a:solidFill>
            <a:srgbClr val="92D05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IN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SAMBALPUR  </a:t>
            </a: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P. </a:t>
            </a:r>
            <a:r>
              <a:rPr kumimoji="0" lang="en-IN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Mohanty</a:t>
            </a: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       BM</a:t>
            </a:r>
            <a:endParaRPr kumimoji="0" 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038" name="Text Box 14"/>
          <p:cNvSpPr txBox="1">
            <a:spLocks noChangeArrowheads="1"/>
          </p:cNvSpPr>
          <p:nvPr/>
        </p:nvSpPr>
        <p:spPr bwMode="auto">
          <a:xfrm>
            <a:off x="7143768" y="4786323"/>
            <a:ext cx="1166813" cy="500065"/>
          </a:xfrm>
          <a:prstGeom prst="rect">
            <a:avLst/>
          </a:prstGeom>
          <a:solidFill>
            <a:srgbClr val="92D05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IN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BARIPADA  </a:t>
            </a:r>
            <a:r>
              <a:rPr kumimoji="0" lang="en-IN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S.Das</a:t>
            </a: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                 BM</a:t>
            </a:r>
            <a:endParaRPr kumimoji="0" 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039" name="Text Box 15"/>
          <p:cNvSpPr txBox="1">
            <a:spLocks noChangeArrowheads="1"/>
          </p:cNvSpPr>
          <p:nvPr/>
        </p:nvSpPr>
        <p:spPr bwMode="auto">
          <a:xfrm>
            <a:off x="357158" y="5786454"/>
            <a:ext cx="1500198" cy="500066"/>
          </a:xfrm>
          <a:prstGeom prst="rect">
            <a:avLst/>
          </a:prstGeom>
          <a:solidFill>
            <a:srgbClr val="92D05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IN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BHAWANIPATNA  </a:t>
            </a:r>
            <a:r>
              <a:rPr kumimoji="0" lang="en-IN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U.C.Dash</a:t>
            </a: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                       BM</a:t>
            </a:r>
            <a:endParaRPr kumimoji="0" 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040" name="Text Box 16"/>
          <p:cNvSpPr txBox="1">
            <a:spLocks noChangeArrowheads="1"/>
          </p:cNvSpPr>
          <p:nvPr/>
        </p:nvSpPr>
        <p:spPr bwMode="auto">
          <a:xfrm>
            <a:off x="2000232" y="4811718"/>
            <a:ext cx="1143008" cy="546108"/>
          </a:xfrm>
          <a:prstGeom prst="rect">
            <a:avLst/>
          </a:prstGeom>
          <a:solidFill>
            <a:srgbClr val="92D05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IN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KEONJHAR  </a:t>
            </a:r>
            <a:r>
              <a:rPr kumimoji="0" lang="en-IN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A.Panda</a:t>
            </a: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              BM</a:t>
            </a:r>
            <a:endParaRPr kumimoji="0" 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041" name="Text Box 17"/>
          <p:cNvSpPr txBox="1">
            <a:spLocks noChangeArrowheads="1"/>
          </p:cNvSpPr>
          <p:nvPr/>
        </p:nvSpPr>
        <p:spPr bwMode="auto">
          <a:xfrm>
            <a:off x="5429256" y="5786454"/>
            <a:ext cx="1166812" cy="500066"/>
          </a:xfrm>
          <a:prstGeom prst="rect">
            <a:avLst/>
          </a:prstGeom>
          <a:solidFill>
            <a:srgbClr val="92D05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IN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DHENKANAL </a:t>
            </a: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 </a:t>
            </a:r>
            <a:r>
              <a:rPr kumimoji="0" lang="en-IN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N.C.Ray</a:t>
            </a: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             BM</a:t>
            </a:r>
            <a:endParaRPr kumimoji="0" 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042" name="Text Box 18"/>
          <p:cNvSpPr txBox="1">
            <a:spLocks noChangeArrowheads="1"/>
          </p:cNvSpPr>
          <p:nvPr/>
        </p:nvSpPr>
        <p:spPr bwMode="auto">
          <a:xfrm>
            <a:off x="7143768" y="5762645"/>
            <a:ext cx="1166813" cy="523875"/>
          </a:xfrm>
          <a:prstGeom prst="rect">
            <a:avLst/>
          </a:prstGeom>
          <a:solidFill>
            <a:srgbClr val="92D05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IN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PHULBANI  </a:t>
            </a:r>
            <a:r>
              <a:rPr kumimoji="0" lang="en-IN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K.C.Mohapatra</a:t>
            </a: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 BM</a:t>
            </a:r>
            <a:endParaRPr kumimoji="0" 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043" name="Text Box 19"/>
          <p:cNvSpPr txBox="1">
            <a:spLocks noChangeArrowheads="1"/>
          </p:cNvSpPr>
          <p:nvPr/>
        </p:nvSpPr>
        <p:spPr bwMode="auto">
          <a:xfrm>
            <a:off x="857224" y="2643182"/>
            <a:ext cx="1049039" cy="357190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IN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PARADEEP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lang="en-US" sz="800" dirty="0" smtClean="0">
                <a:latin typeface="Arial Rounded MT Bold" pitchFamily="34" charset="0"/>
                <a:cs typeface="Arial" pitchFamily="34" charset="0"/>
              </a:rPr>
              <a:t>FRC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044" name="Text Box 20"/>
          <p:cNvSpPr txBox="1">
            <a:spLocks noChangeArrowheads="1"/>
          </p:cNvSpPr>
          <p:nvPr/>
        </p:nvSpPr>
        <p:spPr bwMode="auto">
          <a:xfrm>
            <a:off x="2000232" y="2643182"/>
            <a:ext cx="1143008" cy="357190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IN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CHANDIKHOL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IN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FRC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045" name="Text Box 21"/>
          <p:cNvSpPr txBox="1">
            <a:spLocks noChangeArrowheads="1"/>
          </p:cNvSpPr>
          <p:nvPr/>
        </p:nvSpPr>
        <p:spPr bwMode="auto">
          <a:xfrm>
            <a:off x="3214678" y="2643182"/>
            <a:ext cx="1071570" cy="357190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IN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KENDRAPADA FRC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046" name="Text Box 22"/>
          <p:cNvSpPr txBox="1">
            <a:spLocks noChangeArrowheads="1"/>
          </p:cNvSpPr>
          <p:nvPr/>
        </p:nvSpPr>
        <p:spPr bwMode="auto">
          <a:xfrm>
            <a:off x="500034" y="4071943"/>
            <a:ext cx="1060450" cy="357190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KHURDA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FRC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047" name="Text Box 23"/>
          <p:cNvSpPr txBox="1">
            <a:spLocks noChangeArrowheads="1"/>
          </p:cNvSpPr>
          <p:nvPr/>
        </p:nvSpPr>
        <p:spPr bwMode="auto">
          <a:xfrm>
            <a:off x="7215206" y="2643182"/>
            <a:ext cx="1060450" cy="363140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BHADRAKH FRC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048" name="Text Box 24"/>
          <p:cNvSpPr txBox="1">
            <a:spLocks noChangeArrowheads="1"/>
          </p:cNvSpPr>
          <p:nvPr/>
        </p:nvSpPr>
        <p:spPr bwMode="auto">
          <a:xfrm>
            <a:off x="5500694" y="6357958"/>
            <a:ext cx="1060450" cy="357190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ANGUL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FRC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050" name="Text Box 26"/>
          <p:cNvSpPr txBox="1">
            <a:spLocks noChangeArrowheads="1"/>
          </p:cNvSpPr>
          <p:nvPr/>
        </p:nvSpPr>
        <p:spPr bwMode="auto">
          <a:xfrm>
            <a:off x="7215206" y="4071942"/>
            <a:ext cx="1060450" cy="357190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BARAGARH FRC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051" name="Text Box 27"/>
          <p:cNvSpPr txBox="1">
            <a:spLocks noChangeArrowheads="1"/>
          </p:cNvSpPr>
          <p:nvPr/>
        </p:nvSpPr>
        <p:spPr bwMode="auto">
          <a:xfrm>
            <a:off x="2000232" y="4071942"/>
            <a:ext cx="1060450" cy="361951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IN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itchFamily="34" charset="0"/>
                <a:cs typeface="Arial" pitchFamily="34" charset="0"/>
              </a:rPr>
              <a:t>RAYAGADA FRC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Rounded MT Bold" pitchFamily="34" charset="0"/>
              <a:cs typeface="Arial" pitchFamily="34" charset="0"/>
            </a:endParaRPr>
          </a:p>
        </p:txBody>
      </p:sp>
      <p:cxnSp>
        <p:nvCxnSpPr>
          <p:cNvPr id="40" name="Straight Connector 39"/>
          <p:cNvCxnSpPr/>
          <p:nvPr/>
        </p:nvCxnSpPr>
        <p:spPr>
          <a:xfrm>
            <a:off x="1071538" y="1643050"/>
            <a:ext cx="678661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rot="5400000">
            <a:off x="929456" y="1785132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rot="5400000">
            <a:off x="2499504" y="1785132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rot="5400000">
            <a:off x="5999966" y="1785132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rot="5400000">
            <a:off x="7714478" y="1785132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rot="5400000">
            <a:off x="2429654" y="3499644"/>
            <a:ext cx="40005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1000100" y="3143248"/>
            <a:ext cx="678661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rot="5400000">
            <a:off x="858018" y="328533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rot="5400000">
            <a:off x="2428066" y="328533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rot="5400000">
            <a:off x="5928528" y="328533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rot="5400000">
            <a:off x="7643040" y="328533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1000100" y="4500570"/>
            <a:ext cx="678661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rot="5400000">
            <a:off x="858018" y="4642652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rot="5400000">
            <a:off x="2428066" y="4642652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rot="5400000">
            <a:off x="5928528" y="4642652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rot="5400000">
            <a:off x="7643040" y="4642652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1000100" y="5500702"/>
            <a:ext cx="678661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rot="5400000">
            <a:off x="858018" y="564278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rot="5400000">
            <a:off x="5928528" y="564278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rot="5400000">
            <a:off x="7643040" y="564278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>
            <a:stCxn id="1043" idx="0"/>
            <a:endCxn id="1028" idx="2"/>
          </p:cNvCxnSpPr>
          <p:nvPr/>
        </p:nvCxnSpPr>
        <p:spPr>
          <a:xfrm rot="5400000" flipH="1" flipV="1">
            <a:off x="1869583" y="1941029"/>
            <a:ext cx="214314" cy="118999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>
            <a:stCxn id="1044" idx="0"/>
            <a:endCxn id="1028" idx="2"/>
          </p:cNvCxnSpPr>
          <p:nvPr/>
        </p:nvCxnSpPr>
        <p:spPr>
          <a:xfrm rot="5400000" flipH="1" flipV="1">
            <a:off x="2464579" y="253602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>
            <a:stCxn id="1051" idx="0"/>
            <a:endCxn id="1035" idx="2"/>
          </p:cNvCxnSpPr>
          <p:nvPr/>
        </p:nvCxnSpPr>
        <p:spPr>
          <a:xfrm rot="5400000" flipH="1" flipV="1">
            <a:off x="2479658" y="3979865"/>
            <a:ext cx="142876" cy="4127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>
            <a:stCxn id="1046" idx="0"/>
            <a:endCxn id="1027" idx="2"/>
          </p:cNvCxnSpPr>
          <p:nvPr/>
        </p:nvCxnSpPr>
        <p:spPr>
          <a:xfrm rot="5400000" flipH="1" flipV="1">
            <a:off x="979460" y="3979866"/>
            <a:ext cx="142877" cy="4127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>
            <a:stCxn id="1050" idx="0"/>
            <a:endCxn id="1037" idx="2"/>
          </p:cNvCxnSpPr>
          <p:nvPr/>
        </p:nvCxnSpPr>
        <p:spPr>
          <a:xfrm rot="16200000" flipV="1">
            <a:off x="7700584" y="4027094"/>
            <a:ext cx="71438" cy="182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/>
          <p:cNvCxnSpPr>
            <a:stCxn id="1048" idx="0"/>
            <a:endCxn id="1041" idx="2"/>
          </p:cNvCxnSpPr>
          <p:nvPr/>
        </p:nvCxnSpPr>
        <p:spPr>
          <a:xfrm rot="16200000" flipV="1">
            <a:off x="5986072" y="6313110"/>
            <a:ext cx="71438" cy="182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/>
          <p:cNvCxnSpPr>
            <a:stCxn id="1047" idx="0"/>
            <a:endCxn id="1031" idx="2"/>
          </p:cNvCxnSpPr>
          <p:nvPr/>
        </p:nvCxnSpPr>
        <p:spPr>
          <a:xfrm rot="5400000" flipH="1" flipV="1">
            <a:off x="7676773" y="2568964"/>
            <a:ext cx="142876" cy="55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/>
          <p:cNvCxnSpPr>
            <a:stCxn id="1045" idx="0"/>
            <a:endCxn id="1028" idx="2"/>
          </p:cNvCxnSpPr>
          <p:nvPr/>
        </p:nvCxnSpPr>
        <p:spPr>
          <a:xfrm rot="16200000" flipV="1">
            <a:off x="3053943" y="1946661"/>
            <a:ext cx="214314" cy="11787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88</Words>
  <Application>Microsoft Office PowerPoint</Application>
  <PresentationFormat>On-screen Show (4:3)</PresentationFormat>
  <Paragraphs>30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OSFC</dc:creator>
  <cp:lastModifiedBy>OSFC</cp:lastModifiedBy>
  <cp:revision>13</cp:revision>
  <dcterms:created xsi:type="dcterms:W3CDTF">2011-07-28T08:12:25Z</dcterms:created>
  <dcterms:modified xsi:type="dcterms:W3CDTF">2011-07-28T09:26:40Z</dcterms:modified>
</cp:coreProperties>
</file>